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62" r:id="rId3"/>
    <p:sldId id="263" r:id="rId4"/>
    <p:sldId id="264" r:id="rId5"/>
    <p:sldId id="265" r:id="rId6"/>
    <p:sldId id="266" r:id="rId7"/>
    <p:sldId id="267"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7" d="100"/>
          <a:sy n="87" d="100"/>
        </p:scale>
        <p:origin x="108"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62CEF3B-A037-46D0-B02C-1428F07E9383}" type="datetimeFigureOut">
              <a:rPr lang="en-US" dirty="0"/>
              <a:pPr/>
              <a:t>2/28/2023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82DC-2269-4F26-9D2A-7E44B1A4CD8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97280" y="2582335"/>
            <a:ext cx="4937760" cy="32867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217920" y="2582334"/>
            <a:ext cx="4937760" cy="32867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2/28/2023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2/28/2023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2/28/2023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youtube.com/watch?v=WOBe-uBhE_c&amp;t=17s" TargetMode="External"/><Relationship Id="rId5" Type="http://schemas.openxmlformats.org/officeDocument/2006/relationships/image" Target="../media/image8.jpeg"/><Relationship Id="rId4" Type="http://schemas.openxmlformats.org/officeDocument/2006/relationships/hyperlink" Target="https://www.youtube.com/watch?v=YeVKfOSPz5s&amp;t=33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Dw-D9TKi0Lc"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pic>
        <p:nvPicPr>
          <p:cNvPr id="4" name="3 Imagen" descr="FB_IMG_1558225688579.jpg"/>
          <p:cNvPicPr>
            <a:picLocks noChangeAspect="1"/>
          </p:cNvPicPr>
          <p:nvPr/>
        </p:nvPicPr>
        <p:blipFill>
          <a:blip r:embed="rId3"/>
          <a:srcRect t="6510"/>
          <a:stretch>
            <a:fillRect/>
          </a:stretch>
        </p:blipFill>
        <p:spPr>
          <a:xfrm>
            <a:off x="7391400" y="0"/>
            <a:ext cx="4800600" cy="6321287"/>
          </a:xfrm>
          <a:prstGeom prst="rect">
            <a:avLst/>
          </a:prstGeom>
        </p:spPr>
      </p:pic>
      <p:sp>
        <p:nvSpPr>
          <p:cNvPr id="5" name="4 CuadroTexto"/>
          <p:cNvSpPr txBox="1"/>
          <p:nvPr/>
        </p:nvSpPr>
        <p:spPr>
          <a:xfrm>
            <a:off x="236025" y="903889"/>
            <a:ext cx="6983896" cy="4154984"/>
          </a:xfrm>
          <a:prstGeom prst="rect">
            <a:avLst/>
          </a:prstGeom>
          <a:noFill/>
        </p:spPr>
        <p:txBody>
          <a:bodyPr wrap="square" rtlCol="0">
            <a:spAutoFit/>
          </a:bodyPr>
          <a:lstStyle/>
          <a:p>
            <a:r>
              <a:rPr lang="es-ES" sz="6600" dirty="0"/>
              <a:t>COVIDE-AMVE Y</a:t>
            </a:r>
          </a:p>
          <a:p>
            <a:r>
              <a:rPr lang="es-ES" sz="6600" dirty="0"/>
              <a:t>MOVIMIENTO</a:t>
            </a:r>
          </a:p>
          <a:p>
            <a:r>
              <a:rPr lang="es-ES" sz="6600" dirty="0"/>
              <a:t>LAUDATO SÍ.</a:t>
            </a:r>
          </a:p>
          <a:p>
            <a:r>
              <a:rPr lang="es-ES" sz="6600" dirty="0"/>
              <a:t>UNA PROPUESTA</a:t>
            </a:r>
          </a:p>
        </p:txBody>
      </p:sp>
    </p:spTree>
    <p:extLst>
      <p:ext uri="{BB962C8B-B14F-4D97-AF65-F5344CB8AC3E}">
        <p14:creationId xmlns:p14="http://schemas.microsoft.com/office/powerpoint/2010/main" val="4110987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sp>
        <p:nvSpPr>
          <p:cNvPr id="4" name="3 CuadroTexto"/>
          <p:cNvSpPr txBox="1"/>
          <p:nvPr/>
        </p:nvSpPr>
        <p:spPr>
          <a:xfrm>
            <a:off x="890335" y="866272"/>
            <a:ext cx="5967663" cy="5324535"/>
          </a:xfrm>
          <a:prstGeom prst="rect">
            <a:avLst/>
          </a:prstGeom>
          <a:noFill/>
        </p:spPr>
        <p:txBody>
          <a:bodyPr wrap="square" rtlCol="0">
            <a:spAutoFit/>
          </a:bodyPr>
          <a:lstStyle/>
          <a:p>
            <a:r>
              <a:rPr lang="es-ES" sz="4000" dirty="0"/>
              <a:t>ACCIÓN MISIONERA VICENCIANA PARA LA GLOBALIZACIÓN, PARA EL CUIDADO DE LA CASA COMÚ</a:t>
            </a:r>
            <a:r>
              <a:rPr lang="es-ES" sz="3600" dirty="0"/>
              <a:t>N.</a:t>
            </a:r>
          </a:p>
          <a:p>
            <a:endParaRPr lang="es-ES" sz="2800" dirty="0"/>
          </a:p>
          <a:p>
            <a:r>
              <a:rPr lang="es-ES" sz="2800" dirty="0"/>
              <a:t>Escuchar el clamor de los pobres y de la Tierra en la dinámica global de la economía, el clima, la migración, etc, que tiene lugar en la Casa Común.</a:t>
            </a:r>
          </a:p>
        </p:txBody>
      </p:sp>
      <p:pic>
        <p:nvPicPr>
          <p:cNvPr id="5" name="4 Imagen" descr="FB_IMG_1599339641786.jpg"/>
          <p:cNvPicPr>
            <a:picLocks noChangeAspect="1"/>
          </p:cNvPicPr>
          <p:nvPr/>
        </p:nvPicPr>
        <p:blipFill>
          <a:blip r:embed="rId3"/>
          <a:stretch>
            <a:fillRect/>
          </a:stretch>
        </p:blipFill>
        <p:spPr>
          <a:xfrm>
            <a:off x="6705600" y="794085"/>
            <a:ext cx="5486400" cy="5486400"/>
          </a:xfrm>
          <a:prstGeom prst="rect">
            <a:avLst/>
          </a:prstGeom>
        </p:spPr>
      </p:pic>
    </p:spTree>
    <p:extLst>
      <p:ext uri="{BB962C8B-B14F-4D97-AF65-F5344CB8AC3E}">
        <p14:creationId xmlns:p14="http://schemas.microsoft.com/office/powerpoint/2010/main" val="4110987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pic>
        <p:nvPicPr>
          <p:cNvPr id="4" name="Picture 2" descr="Por qué los cristianos montan la &amp;quot;tienda de Abraham&amp;quot; durante el Tiempo de  la Creación 2021 - Laudato Si Movement"/>
          <p:cNvPicPr>
            <a:picLocks noChangeAspect="1" noChangeArrowheads="1"/>
          </p:cNvPicPr>
          <p:nvPr/>
        </p:nvPicPr>
        <p:blipFill>
          <a:blip r:embed="rId3"/>
          <a:srcRect/>
          <a:stretch>
            <a:fillRect/>
          </a:stretch>
        </p:blipFill>
        <p:spPr bwMode="auto">
          <a:xfrm>
            <a:off x="4981608" y="679321"/>
            <a:ext cx="7210392" cy="4710826"/>
          </a:xfrm>
          <a:prstGeom prst="rect">
            <a:avLst/>
          </a:prstGeom>
          <a:noFill/>
        </p:spPr>
      </p:pic>
      <p:sp>
        <p:nvSpPr>
          <p:cNvPr id="5" name="4 Rectángulo"/>
          <p:cNvSpPr/>
          <p:nvPr/>
        </p:nvSpPr>
        <p:spPr>
          <a:xfrm>
            <a:off x="304800" y="807531"/>
            <a:ext cx="6096000" cy="4524315"/>
          </a:xfrm>
          <a:prstGeom prst="rect">
            <a:avLst/>
          </a:prstGeom>
        </p:spPr>
        <p:txBody>
          <a:bodyPr>
            <a:spAutoFit/>
          </a:bodyPr>
          <a:lstStyle/>
          <a:p>
            <a:r>
              <a:rPr lang="es-ES" sz="3600" dirty="0"/>
              <a:t>Como el mundo se está convirtiendo en una aldea global, la Iglesia Universal está teniendo iniciativas pastorales de implicación mundial para evangelizar este proceso de la GLOBALIZACIÓN que no tiene marcha atrás. </a:t>
            </a:r>
          </a:p>
        </p:txBody>
      </p:sp>
    </p:spTree>
    <p:extLst>
      <p:ext uri="{BB962C8B-B14F-4D97-AF65-F5344CB8AC3E}">
        <p14:creationId xmlns:p14="http://schemas.microsoft.com/office/powerpoint/2010/main" val="411098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sp>
        <p:nvSpPr>
          <p:cNvPr id="4" name="3 Rectángulo"/>
          <p:cNvSpPr/>
          <p:nvPr/>
        </p:nvSpPr>
        <p:spPr>
          <a:xfrm>
            <a:off x="328863" y="1403230"/>
            <a:ext cx="6096000" cy="3662541"/>
          </a:xfrm>
          <a:prstGeom prst="rect">
            <a:avLst/>
          </a:prstGeom>
        </p:spPr>
        <p:txBody>
          <a:bodyPr>
            <a:spAutoFit/>
          </a:bodyPr>
          <a:lstStyle/>
          <a:p>
            <a:r>
              <a:rPr lang="es-ES" sz="4400" dirty="0"/>
              <a:t>el movimiento Laudato Sí. </a:t>
            </a:r>
            <a:r>
              <a:rPr lang="es-ES" sz="3600" dirty="0"/>
              <a:t>Su misión es: </a:t>
            </a:r>
          </a:p>
          <a:p>
            <a:r>
              <a:rPr lang="es-ES" sz="3600" dirty="0"/>
              <a:t>«Inspirar y movilizar a la comunidad católica para cuidar nuestra casa común y lograr la justicia climática y ecológica».</a:t>
            </a:r>
          </a:p>
        </p:txBody>
      </p:sp>
      <p:pic>
        <p:nvPicPr>
          <p:cNvPr id="1026" name="Picture 2" descr="República Dominicana: Luz de esperanza para cuidar el medio ambiente"/>
          <p:cNvPicPr>
            <a:picLocks noChangeAspect="1" noChangeArrowheads="1"/>
          </p:cNvPicPr>
          <p:nvPr/>
        </p:nvPicPr>
        <p:blipFill>
          <a:blip r:embed="rId3"/>
          <a:srcRect/>
          <a:stretch>
            <a:fillRect/>
          </a:stretch>
        </p:blipFill>
        <p:spPr bwMode="auto">
          <a:xfrm>
            <a:off x="7146759" y="1179178"/>
            <a:ext cx="4523791" cy="4523791"/>
          </a:xfrm>
          <a:prstGeom prst="rect">
            <a:avLst/>
          </a:prstGeom>
          <a:noFill/>
          <a:ln w="9525" algn="in">
            <a:noFill/>
            <a:miter lim="800000"/>
            <a:headEnd/>
            <a:tailEnd/>
          </a:ln>
        </p:spPr>
      </p:pic>
    </p:spTree>
    <p:extLst>
      <p:ext uri="{BB962C8B-B14F-4D97-AF65-F5344CB8AC3E}">
        <p14:creationId xmlns:p14="http://schemas.microsoft.com/office/powerpoint/2010/main" val="4110987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sp>
        <p:nvSpPr>
          <p:cNvPr id="4" name="3 Rectángulo"/>
          <p:cNvSpPr/>
          <p:nvPr/>
        </p:nvSpPr>
        <p:spPr>
          <a:xfrm>
            <a:off x="1002631" y="308083"/>
            <a:ext cx="6096000" cy="5632311"/>
          </a:xfrm>
          <a:prstGeom prst="rect">
            <a:avLst/>
          </a:prstGeom>
        </p:spPr>
        <p:txBody>
          <a:bodyPr>
            <a:spAutoFit/>
          </a:bodyPr>
          <a:lstStyle/>
          <a:p>
            <a:r>
              <a:rPr lang="es-ES" sz="3600" dirty="0"/>
              <a:t>El cuidado de la Casa Común es esencial para que haya agua limpia natural, y esta es la propuesta de compromiso, como COVIDE-AMVE: unirnos al movimiento Laudato Sí y que nuestro compromiso sea una acción misionera integral; es decir, espiritual, profética y económica. </a:t>
            </a:r>
          </a:p>
        </p:txBody>
      </p:sp>
      <p:pic>
        <p:nvPicPr>
          <p:cNvPr id="6" name="5 Imagen" descr="sembrador y piedras.gif"/>
          <p:cNvPicPr>
            <a:picLocks noChangeAspect="1"/>
          </p:cNvPicPr>
          <p:nvPr/>
        </p:nvPicPr>
        <p:blipFill>
          <a:blip r:embed="rId3"/>
          <a:stretch>
            <a:fillRect/>
          </a:stretch>
        </p:blipFill>
        <p:spPr>
          <a:xfrm>
            <a:off x="7140740" y="457199"/>
            <a:ext cx="5051260" cy="5051260"/>
          </a:xfrm>
          <a:prstGeom prst="rect">
            <a:avLst/>
          </a:prstGeom>
        </p:spPr>
      </p:pic>
    </p:spTree>
    <p:extLst>
      <p:ext uri="{BB962C8B-B14F-4D97-AF65-F5344CB8AC3E}">
        <p14:creationId xmlns:p14="http://schemas.microsoft.com/office/powerpoint/2010/main" val="4110987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pic>
        <p:nvPicPr>
          <p:cNvPr id="4" name="3 Imagen" descr="Compromiso COVIDE-AMVE.jpg"/>
          <p:cNvPicPr>
            <a:picLocks noChangeAspect="1"/>
          </p:cNvPicPr>
          <p:nvPr/>
        </p:nvPicPr>
        <p:blipFill>
          <a:blip r:embed="rId3"/>
          <a:srcRect t="28772"/>
          <a:stretch>
            <a:fillRect/>
          </a:stretch>
        </p:blipFill>
        <p:spPr>
          <a:xfrm>
            <a:off x="1048965" y="0"/>
            <a:ext cx="6257413" cy="6304547"/>
          </a:xfrm>
          <a:prstGeom prst="rect">
            <a:avLst/>
          </a:prstGeom>
        </p:spPr>
      </p:pic>
      <p:pic>
        <p:nvPicPr>
          <p:cNvPr id="2050" name="Picture 2" descr="Semana Laudato si' 2021 - Dicasterio para el Servicio del Desarrollo Humano  Integral">
            <a:hlinkClick r:id="rId4" tooltip="semana laudato si"/>
          </p:cNvPr>
          <p:cNvPicPr>
            <a:picLocks noChangeAspect="1" noChangeArrowheads="1"/>
          </p:cNvPicPr>
          <p:nvPr/>
        </p:nvPicPr>
        <p:blipFill>
          <a:blip r:embed="rId5"/>
          <a:srcRect/>
          <a:stretch>
            <a:fillRect/>
          </a:stretch>
        </p:blipFill>
        <p:spPr bwMode="auto">
          <a:xfrm>
            <a:off x="8582025" y="2857500"/>
            <a:ext cx="2066925" cy="1143000"/>
          </a:xfrm>
          <a:prstGeom prst="rect">
            <a:avLst/>
          </a:prstGeom>
          <a:noFill/>
          <a:ln w="9525" algn="in">
            <a:noFill/>
            <a:miter lim="800000"/>
            <a:headEnd/>
            <a:tailEnd/>
          </a:ln>
        </p:spPr>
      </p:pic>
      <p:pic>
        <p:nvPicPr>
          <p:cNvPr id="2051" name="Picture 3" descr="Tiempo de la Creación 2020 - Misioneras Claretianas">
            <a:hlinkClick r:id="rId6"/>
          </p:cNvPr>
          <p:cNvPicPr>
            <a:picLocks noChangeAspect="1" noChangeArrowheads="1"/>
          </p:cNvPicPr>
          <p:nvPr/>
        </p:nvPicPr>
        <p:blipFill>
          <a:blip r:embed="rId7"/>
          <a:srcRect/>
          <a:stretch>
            <a:fillRect/>
          </a:stretch>
        </p:blipFill>
        <p:spPr bwMode="auto">
          <a:xfrm>
            <a:off x="8324850" y="4351338"/>
            <a:ext cx="2400300" cy="1020762"/>
          </a:xfrm>
          <a:prstGeom prst="rect">
            <a:avLst/>
          </a:prstGeom>
          <a:noFill/>
          <a:ln w="9525" algn="in">
            <a:noFill/>
            <a:miter lim="800000"/>
            <a:headEnd/>
            <a:tailEnd/>
          </a:ln>
        </p:spPr>
      </p:pic>
    </p:spTree>
    <p:extLst>
      <p:ext uri="{BB962C8B-B14F-4D97-AF65-F5344CB8AC3E}">
        <p14:creationId xmlns:p14="http://schemas.microsoft.com/office/powerpoint/2010/main" val="4110987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9006" y="6334780"/>
            <a:ext cx="11704320" cy="523220"/>
          </a:xfrm>
          <a:prstGeom prst="rect">
            <a:avLst/>
          </a:prstGeom>
          <a:noFill/>
        </p:spPr>
        <p:txBody>
          <a:bodyPr wrap="square" rtlCol="0">
            <a:spAutoFit/>
          </a:bodyPr>
          <a:lstStyle/>
          <a:p>
            <a:pPr algn="ctr"/>
            <a:r>
              <a:rPr lang="es-ES" sz="2800" dirty="0">
                <a:solidFill>
                  <a:schemeClr val="bg1">
                    <a:lumMod val="95000"/>
                  </a:schemeClr>
                </a:solidFill>
              </a:rPr>
              <a:t>COVIDE-AMVE</a:t>
            </a:r>
          </a:p>
        </p:txBody>
      </p:sp>
      <p:pic>
        <p:nvPicPr>
          <p:cNvPr id="3" name="2 Imagen" descr="logo.png"/>
          <p:cNvPicPr>
            <a:picLocks noChangeAspect="1"/>
          </p:cNvPicPr>
          <p:nvPr/>
        </p:nvPicPr>
        <p:blipFill>
          <a:blip r:embed="rId2"/>
          <a:stretch>
            <a:fillRect/>
          </a:stretch>
        </p:blipFill>
        <p:spPr>
          <a:xfrm>
            <a:off x="0" y="5869472"/>
            <a:ext cx="1020417" cy="988528"/>
          </a:xfrm>
          <a:prstGeom prst="rect">
            <a:avLst/>
          </a:prstGeom>
        </p:spPr>
      </p:pic>
      <p:sp>
        <p:nvSpPr>
          <p:cNvPr id="4" name="3 Rectángulo"/>
          <p:cNvSpPr/>
          <p:nvPr/>
        </p:nvSpPr>
        <p:spPr>
          <a:xfrm>
            <a:off x="704850" y="1633835"/>
            <a:ext cx="6096000" cy="2862322"/>
          </a:xfrm>
          <a:prstGeom prst="rect">
            <a:avLst/>
          </a:prstGeom>
        </p:spPr>
        <p:txBody>
          <a:bodyPr>
            <a:spAutoFit/>
          </a:bodyPr>
          <a:lstStyle/>
          <a:p>
            <a:r>
              <a:rPr lang="es-ES" sz="3600" dirty="0"/>
              <a:t>La conversión ecológica que se requiere para crear un dinamismo de cambio duradero es también una conversión comunitaria” (LS 219).</a:t>
            </a:r>
          </a:p>
        </p:txBody>
      </p:sp>
      <p:pic>
        <p:nvPicPr>
          <p:cNvPr id="5" name="4 Imagen" descr="IMG_20191108_075128_294.jpg">
            <a:hlinkClick r:id="rId3"/>
          </p:cNvPr>
          <p:cNvPicPr>
            <a:picLocks noChangeAspect="1"/>
          </p:cNvPicPr>
          <p:nvPr/>
        </p:nvPicPr>
        <p:blipFill>
          <a:blip r:embed="rId4"/>
          <a:stretch>
            <a:fillRect/>
          </a:stretch>
        </p:blipFill>
        <p:spPr>
          <a:xfrm>
            <a:off x="7213600" y="1276350"/>
            <a:ext cx="4978400" cy="3733800"/>
          </a:xfrm>
          <a:prstGeom prst="rect">
            <a:avLst/>
          </a:prstGeom>
        </p:spPr>
      </p:pic>
    </p:spTree>
    <p:extLst>
      <p:ext uri="{BB962C8B-B14F-4D97-AF65-F5344CB8AC3E}">
        <p14:creationId xmlns:p14="http://schemas.microsoft.com/office/powerpoint/2010/main" val="4110987673"/>
      </p:ext>
    </p:extLst>
  </p:cSld>
  <p:clrMapOvr>
    <a:masterClrMapping/>
  </p:clrMapOvr>
</p:sld>
</file>

<file path=ppt/theme/theme1.xml><?xml version="1.0" encoding="utf-8"?>
<a:theme xmlns:a="http://schemas.openxmlformats.org/drawingml/2006/main" name="EMVE diapositivas">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esentación1" id="{471D0C9D-ED1A-4B61-9D80-E8AFCC057C24}" vid="{C2E87BF0-6696-41FF-9BBD-6E75F37431F4}"/>
    </a:ext>
  </a:extLst>
</a:theme>
</file>

<file path=docProps/app.xml><?xml version="1.0" encoding="utf-8"?>
<Properties xmlns="http://schemas.openxmlformats.org/officeDocument/2006/extended-properties" xmlns:vt="http://schemas.openxmlformats.org/officeDocument/2006/docPropsVTypes">
  <Template>EMVE diapositivas</Template>
  <TotalTime>199</TotalTime>
  <Words>201</Words>
  <Application>Microsoft Office PowerPoint</Application>
  <PresentationFormat>Panorámica</PresentationFormat>
  <Paragraphs>19</Paragraphs>
  <Slides>7</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7</vt:i4>
      </vt:variant>
    </vt:vector>
  </HeadingPairs>
  <TitlesOfParts>
    <vt:vector size="10" baseType="lpstr">
      <vt:lpstr>Calibri</vt:lpstr>
      <vt:lpstr>Calibri Light</vt:lpstr>
      <vt:lpstr>EMVE diapositivas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Manuel</dc:creator>
  <cp:lastModifiedBy>Covide</cp:lastModifiedBy>
  <cp:revision>12</cp:revision>
  <dcterms:created xsi:type="dcterms:W3CDTF">2022-02-04T19:18:37Z</dcterms:created>
  <dcterms:modified xsi:type="dcterms:W3CDTF">2023-02-28T08:27:44Z</dcterms:modified>
</cp:coreProperties>
</file>